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6" r:id="rId6"/>
    <p:sldId id="258" r:id="rId7"/>
    <p:sldId id="26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26B"/>
    <a:srgbClr val="FDB913"/>
    <a:srgbClr val="F04837"/>
    <a:srgbClr val="669FD5"/>
    <a:srgbClr val="A9D1EF"/>
    <a:srgbClr val="264DA1"/>
    <a:srgbClr val="5C7FC0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7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A9250081-17FD-AE69-651D-3886D96B1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83" y="324259"/>
            <a:ext cx="2670342" cy="83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5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A66044AC-7830-0733-23D1-D009FA4C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625" y="5602112"/>
            <a:ext cx="2895500" cy="90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88DFFFC-0657-85D5-D020-90DF09A17E53}"/>
              </a:ext>
            </a:extLst>
          </p:cNvPr>
          <p:cNvSpPr txBox="1"/>
          <p:nvPr/>
        </p:nvSpPr>
        <p:spPr>
          <a:xfrm>
            <a:off x="9318929" y="4863552"/>
            <a:ext cx="2431106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800" b="1" dirty="0">
                <a:solidFill>
                  <a:schemeClr val="bg1"/>
                </a:solidFill>
                <a:latin typeface="Antonio" pitchFamily="2" charset="77"/>
              </a:rPr>
              <a:t>SECTION</a:t>
            </a:r>
          </a:p>
          <a:p>
            <a:pPr algn="r"/>
            <a:r>
              <a:rPr lang="en-US" sz="4800" b="1" dirty="0">
                <a:solidFill>
                  <a:schemeClr val="bg1"/>
                </a:solidFill>
                <a:latin typeface="Antonio" pitchFamily="2" charset="77"/>
              </a:rPr>
              <a:t>HEADER</a:t>
            </a:r>
          </a:p>
        </p:txBody>
      </p:sp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FA4FD6CC-B726-4B38-F8EF-1EF401E14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0" y="269715"/>
            <a:ext cx="2560320" cy="7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7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E89E7386-B1F1-6F5B-C0EF-848C93A3A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559" y="308607"/>
            <a:ext cx="2190214" cy="68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23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1CB6B8-9642-843F-4A7E-5C9A4524C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29EA4731-79D9-DC5C-6B3E-7A026688E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559" y="276523"/>
            <a:ext cx="2190214" cy="68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42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d4556f-9364-4067-b8a0-8e80baf30aa9">
      <Terms xmlns="http://schemas.microsoft.com/office/infopath/2007/PartnerControls"/>
    </lcf76f155ced4ddcb4097134ff3c332f>
    <TaxCatchAll xmlns="9ad1b0b4-8085-48ec-a0fb-cac43626f4c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1ECE11F73BDD46A9D4BDFE5A6A12AC" ma:contentTypeVersion="16" ma:contentTypeDescription="Create a new document." ma:contentTypeScope="" ma:versionID="5147244d04b72a3c1ebb03c0b190f583">
  <xsd:schema xmlns:xsd="http://www.w3.org/2001/XMLSchema" xmlns:xs="http://www.w3.org/2001/XMLSchema" xmlns:p="http://schemas.microsoft.com/office/2006/metadata/properties" xmlns:ns2="83d4556f-9364-4067-b8a0-8e80baf30aa9" xmlns:ns3="9ad1b0b4-8085-48ec-a0fb-cac43626f4ce" targetNamespace="http://schemas.microsoft.com/office/2006/metadata/properties" ma:root="true" ma:fieldsID="777cde92f93337448c56d9f22d86399c" ns2:_="" ns3:_="">
    <xsd:import namespace="83d4556f-9364-4067-b8a0-8e80baf30aa9"/>
    <xsd:import namespace="9ad1b0b4-8085-48ec-a0fb-cac43626f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4556f-9364-4067-b8a0-8e80baf30a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87a540c-b7f1-431a-9314-415753f84e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1b0b4-8085-48ec-a0fb-cac43626f4c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095114-c394-4b98-921b-30bf6a1d528f}" ma:internalName="TaxCatchAll" ma:showField="CatchAllData" ma:web="9ad1b0b4-8085-48ec-a0fb-cac43626f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4420A3-969D-46C0-8896-4D6BDB41D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90340D-3BE1-42C4-BC94-8B22AD0E792E}">
  <ds:schemaRefs>
    <ds:schemaRef ds:uri="http://schemas.microsoft.com/office/2006/metadata/properties"/>
    <ds:schemaRef ds:uri="http://schemas.microsoft.com/office/infopath/2007/PartnerControls"/>
    <ds:schemaRef ds:uri="83d4556f-9364-4067-b8a0-8e80baf30aa9"/>
    <ds:schemaRef ds:uri="9ad1b0b4-8085-48ec-a0fb-cac43626f4ce"/>
  </ds:schemaRefs>
</ds:datastoreItem>
</file>

<file path=customXml/itemProps3.xml><?xml version="1.0" encoding="utf-8"?>
<ds:datastoreItem xmlns:ds="http://schemas.openxmlformats.org/officeDocument/2006/customXml" ds:itemID="{3F9FB946-9A63-48B0-9979-E8E8B4E68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4556f-9364-4067-b8a0-8e80baf30aa9"/>
    <ds:schemaRef ds:uri="9ad1b0b4-8085-48ec-a0fb-cac43626f4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2</Words>
  <Application>Microsoft Macintosh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Antonio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Cheryl Stewart</cp:lastModifiedBy>
  <cp:revision>104</cp:revision>
  <dcterms:created xsi:type="dcterms:W3CDTF">2025-03-20T20:08:12Z</dcterms:created>
  <dcterms:modified xsi:type="dcterms:W3CDTF">2025-04-24T18:52:29Z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0x010100121ECE11F73BDD46A9D4BDFE5A6A12AC</vt:lpwstr>
  </property>
</Properties>
</file>